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CC00CC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5F572-DDFC-42D4-BE28-A1D45862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AEDEC3-BB73-4E21-BA7F-D1D0BF957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8819-6D37-4953-9CED-72508A5C54CF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C35A81-90D1-4F4A-B4B2-D8E6818D2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434DC-8A1C-4039-9183-B5C6A0C7B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00D0D-9401-4B58-9030-7B7FF6C8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1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CFD8A9-3BDD-4148-96A7-62BAC4EE7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A57F3-6F9C-47D4-81D2-EED2A377D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E280C-C01C-43D5-9949-EF6E4AB9EB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18819-6D37-4953-9CED-72508A5C54CF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E24F5-76F3-465E-B25B-E0EE5710F0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8F040-6633-486D-BCB9-F01E917D0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00D0D-9401-4B58-9030-7B7FF6C8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49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3F02F1B-B07C-408C-A917-2E5B39800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>
                <a:solidFill>
                  <a:srgbClr val="000000"/>
                </a:solidFill>
                <a:cs typeface="Times New Roman" pitchFamily="18" charset="0"/>
              </a:rPr>
              <a:t>Lecture 8. </a:t>
            </a:r>
            <a:r>
              <a:rPr lang="en-US" altLang="zh-CN" sz="4400"/>
              <a:t>68HC12 Internal and External Interface</a:t>
            </a:r>
            <a:endParaRPr lang="en-US" altLang="zh-CN" sz="4400" dirty="0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870E3E-783E-42B7-BD06-082310B386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1074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776958B-1C86-4898-8FD8-8D97E3D50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CPU - clock circuit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87A79-2A16-4994-99F5-D5B0663A70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82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34B4366-C9F4-49F7-8D83-B482A3B40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Clock circuit - crystal connection for 68HC12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ECED3E-5BB8-450E-9E74-9D71AD6CA6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43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B289C37-77BA-4921-9856-4BDEECB9C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Intel – Pentium 510\60 microprocessor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8AADB-8F38-40C3-952C-6EEABD915E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93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84A7D5F-D58A-4D3A-B28F-65B1054F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µC requires large number of pins!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461F91-582B-4416-BD4F-00968ABD4E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3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FA7BE5-E652-4B57-92C0-36382275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reduce # pins and thus cost?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BB1C6D-EBF4-4B7A-B476-E78A95684C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56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7F15286-AAD1-4BA1-A3BC-8C0DA4822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Intel 8086 Microprocessor layout diagram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75291-26F5-436B-8B80-9E1727AEE4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04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3EF6BFB-147F-48E2-953B-378BA835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Multi-functional pins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52B4E-957B-43A1-A451-E42F87D4B4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87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8FE3E02-39D2-42AC-8A5F-BDFC443E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Multiplexed Address and Data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6FEE8B-F45D-49DA-937C-28FD5B3F2A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12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7200E75-C0F0-4FA6-83C3-6BF1547FE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 there different operation modes in 68HC12?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3E44D3-E19C-4A72-AC61-9C4897B478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53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AE93F9F-9A11-4BAE-B5E0-86EC7BC0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b="1"/>
              <a:t>A Typical 68HC12 </a:t>
            </a:r>
            <a:br>
              <a:rPr lang="en-US" sz="2500" b="1"/>
            </a:br>
            <a:r>
              <a:rPr lang="en-US" sz="2500" b="1"/>
              <a:t>Chip Pin-Layout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6C0CF1-DFE7-4C9C-ABF9-F7E1C233D0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14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B0F4846-03B0-4544-BE46-8501F61E8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8.1 Microprocessor system components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6D4BB-03E8-47AE-854A-36680AE059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51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35EAE4F-726E-409C-9ABF-240521AB1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 mode of 68HC12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CF5671-F42F-4A59-904D-E85B6678FE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12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1AF45CC-5ED8-4EF4-B25E-68A3ED02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Normal single chip mode layout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2A0288-09E5-4ED1-BCBC-9F4D1FFE14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18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2B06975-7F2F-45E3-9281-40A6BD578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Normal </a:t>
            </a:r>
            <a:r>
              <a:rPr lang="en-US" altLang="zh-CN">
                <a:solidFill>
                  <a:srgbClr val="FF0000"/>
                </a:solidFill>
              </a:rPr>
              <a:t>expanded-narrow (8-bit data bus)</a:t>
            </a:r>
            <a:r>
              <a:rPr lang="en-US" altLang="zh-CN"/>
              <a:t> mode layout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AE18C-2A55-4BC6-952D-72C299E605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00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37DB686-5E46-4964-AE4F-4E851F5F5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Normal </a:t>
            </a:r>
            <a:r>
              <a:rPr lang="en-US" altLang="zh-CN">
                <a:solidFill>
                  <a:srgbClr val="FF0000"/>
                </a:solidFill>
              </a:rPr>
              <a:t>expanded-wide (16-bit data bus)</a:t>
            </a:r>
            <a:r>
              <a:rPr lang="en-US" altLang="zh-CN"/>
              <a:t> mode layout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3F46CC-8874-4419-8DB7-AEFC3E2BBB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35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D9E1ECC-FD3C-4246-8445-0C4205495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Microprocessor System Connection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F97DC6-D7A4-4882-B4A3-816DCDB180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85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31171F1-D71C-4A53-B983-06695EB82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Microprocessor System Connection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EB93F2-C41D-47FD-B37D-0E0D08A659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38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9CEC543-A3C7-4194-9683-07B8E067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multifunction pins?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F5F745-AA2D-4EF2-A4D7-C624F7C92A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82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B39863B-793D-4CD0-A195-D911B98C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BBBAFA-A22A-413B-AC47-E690FEA8FF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66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2BAC2AB-7C5A-4E45-B29B-53028C382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demultiplex address/data from time-multiplxed address/data signals?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097063-BFE4-450A-9EB4-8AA8CAD900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4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0D6859F-A6DA-47CC-93A4-88949EB9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Example address demultiplexing circuit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AD15C-458E-4348-ABFA-13CF69AF00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10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93C22D4-2D92-410B-A8B9-188B9A190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b="1"/>
              <a:t>A Typical 68HC12 </a:t>
            </a:r>
            <a:br>
              <a:rPr lang="en-US" sz="2500" b="1"/>
            </a:br>
            <a:r>
              <a:rPr lang="en-US" sz="2500" b="1"/>
              <a:t>Chip Pin-Layout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A21D8-672E-4EFD-9611-278ADAC6DD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56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8E93EA4-0D3D-4154-8AD5-97B8D081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Example address demultiplexing circuit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DE4108-A22C-4D7F-A4B2-C548D054E3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71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DAD235-C1AE-4044-9F0E-4B9802E03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Representation of Combined Bus Wires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4E3BF-51A7-48B9-83BD-BA4A19DE6E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38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4958770-E868-49F7-9ED6-EC7F34A5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/>
              <a:t>68HC 12 Address demultiplexing circuit</a:t>
            </a:r>
            <a:br>
              <a:rPr lang="en-US" altLang="zh-CN"/>
            </a:br>
            <a:r>
              <a:rPr lang="en-US" altLang="zh-CN"/>
              <a:t>(normal expanded narrow mode)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5F19E-0EE2-496D-88A7-A58DEF4FE8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5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E79292C-F6DD-434D-913C-0E500308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chips include demultiplexing circuit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39FEB-A70D-499C-8FE9-2CAFF41D21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31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A11DA34-45F0-4641-9729-D4D431F2B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Why do we need buffering of buses?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22E2E3-C06A-4682-8644-1DB8897BE6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00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1837BF0-8981-4683-B355-155B12E84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 isolation and boosting circuit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94885-B86A-4913-8CFA-0A999C656C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07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AFB26E7-31BE-47C6-9527-A79D18FA0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What’s Timing diagram and why use?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EA10E3-6FB8-4153-9AA6-5791D99C8C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55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80EF43D-5C5E-4366-A4D8-17A076DA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How to read the timing diagram?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D47D22-BA94-4A4D-8FEF-1CBDAC32B3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076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C9C43CE-3B18-4EF1-86E9-CFB66CF18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68HC12  family READ timing diagram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368F9-D35B-4452-9724-40A401E0EA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46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11E1384-7392-4557-900C-FBD1765E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68HC12  family WRITE timing diagram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37781C-D80C-4162-BAB2-ADD21949D9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78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1C5E69-41DA-49BB-AE09-44EC3EC7A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68HC12 series components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869ED0-28F2-401E-89C6-2520115FB2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89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B51D835-33ED-4EC8-91CB-159C5B1B6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68HC12  family timing diagram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38C0BE-E633-45F2-A5BC-EDB26A4F50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09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879FF99-C667-4D78-9354-9FC7B34D7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7F24CE-63E6-418D-AE8C-E113D33DF5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699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05A8132-5C26-4F26-8F5B-9ED136AD4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Exercise 8.2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17A072-3F9A-4C67-8DAA-EA9842B384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53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B20E9AF-ECFC-4219-902E-AFA481AB4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C9389-46A9-4729-A58B-47D51B7538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341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67A862D-2969-4C6A-BA8E-5D4916B3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B0F43F-5CB4-44C6-A9A8-1F4961AFDF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4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50A288B-2DD0-4FE4-8FEB-E3A38C7D4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/>
              <a:t>MC9S12E128CPVE</a:t>
            </a:r>
            <a:br>
              <a:rPr lang="en-US" sz="2500" b="1"/>
            </a:br>
            <a:r>
              <a:rPr lang="en-US" sz="2500" b="1"/>
              <a:t>Chip Pin-Out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1785A8-2E4E-44F6-BE25-93DCB13C3D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23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851BD0B-9E98-494E-828F-FF5DE920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MC9S12E128 Components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7F91EB-6DA5-47AC-9622-F5D05B027E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16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184C961-9AE2-4FB3-9F08-4671A2A19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MC9S12E128 </a:t>
            </a:r>
            <a:r>
              <a:rPr lang="en-US"/>
              <a:t>Memory Map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1F3C1-2A94-469D-BAA6-9872198A98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31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E72E5A7-E947-4D84-905B-9E8160B92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8.2 CPU and its supporting circuits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19FDA-5610-45A6-88AB-C07A53C174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15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684D1D3-E704-4739-8AB2-D8B61576E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CPU - power and ground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B7A702-00B1-4655-9A96-9A45647014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46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</Words>
  <Application>Microsoft Office PowerPoint</Application>
  <PresentationFormat>On-screen Show (4:3)</PresentationFormat>
  <Paragraphs>41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等线 Light</vt:lpstr>
      <vt:lpstr>Arial</vt:lpstr>
      <vt:lpstr>Calibri</vt:lpstr>
      <vt:lpstr>Calibri Light</vt:lpstr>
      <vt:lpstr>Times New Roman</vt:lpstr>
      <vt:lpstr>Office Theme</vt:lpstr>
      <vt:lpstr>Lecture 8. 68HC12 Internal and External Interface</vt:lpstr>
      <vt:lpstr>8.1 Microprocessor system components</vt:lpstr>
      <vt:lpstr>A Typical 68HC12  Chip Pin-Layout</vt:lpstr>
      <vt:lpstr>68HC12 series components</vt:lpstr>
      <vt:lpstr>MC9S12E128CPVE Chip Pin-Out</vt:lpstr>
      <vt:lpstr>MC9S12E128 Components</vt:lpstr>
      <vt:lpstr>MC9S12E128 Memory Map</vt:lpstr>
      <vt:lpstr>8.2 CPU and its supporting circuits</vt:lpstr>
      <vt:lpstr>CPU - power and ground</vt:lpstr>
      <vt:lpstr>CPU - clock circuit</vt:lpstr>
      <vt:lpstr>Clock circuit - crystal connection for 68HC12</vt:lpstr>
      <vt:lpstr>Intel – Pentium 510\60 microprocessor</vt:lpstr>
      <vt:lpstr>µC requires large number of pins!</vt:lpstr>
      <vt:lpstr>How to reduce # pins and thus cost?</vt:lpstr>
      <vt:lpstr>Intel 8086 Microprocessor layout diagram</vt:lpstr>
      <vt:lpstr>Multi-functional pins</vt:lpstr>
      <vt:lpstr>Multiplexed Address and Data</vt:lpstr>
      <vt:lpstr>Are there different operation modes in 68HC12?</vt:lpstr>
      <vt:lpstr>A Typical 68HC12  Chip Pin-Layout</vt:lpstr>
      <vt:lpstr>Operation mode of 68HC12</vt:lpstr>
      <vt:lpstr>Normal single chip mode layout</vt:lpstr>
      <vt:lpstr>Normal expanded-narrow (8-bit data bus) mode layout</vt:lpstr>
      <vt:lpstr>Normal expanded-wide (16-bit data bus) mode layout</vt:lpstr>
      <vt:lpstr>Microprocessor System Connection</vt:lpstr>
      <vt:lpstr>Microprocessor System Connection</vt:lpstr>
      <vt:lpstr>Properties of multifunction pins?</vt:lpstr>
      <vt:lpstr>PowerPoint Presentation</vt:lpstr>
      <vt:lpstr>How to demultiplex address/data from time-multiplxed address/data signals?</vt:lpstr>
      <vt:lpstr>Example address demultiplexing circuit</vt:lpstr>
      <vt:lpstr>Example address demultiplexing circuit</vt:lpstr>
      <vt:lpstr>Representation of Combined Bus Wires</vt:lpstr>
      <vt:lpstr>68HC 12 Address demultiplexing circuit (normal expanded narrow mode)</vt:lpstr>
      <vt:lpstr>Some chips include demultiplexing circuit</vt:lpstr>
      <vt:lpstr>Why do we need buffering of buses?</vt:lpstr>
      <vt:lpstr>Bus isolation and boosting circuit</vt:lpstr>
      <vt:lpstr>What’s Timing diagram and why use?</vt:lpstr>
      <vt:lpstr>How to read the timing diagram?</vt:lpstr>
      <vt:lpstr>68HC12  family READ timing diagram</vt:lpstr>
      <vt:lpstr>68HC12  family WRITE timing diagram</vt:lpstr>
      <vt:lpstr>68HC12  family timing diagram</vt:lpstr>
      <vt:lpstr>PowerPoint Presentation</vt:lpstr>
      <vt:lpstr>Exercise 8.2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8. 68HC12 Internal and External Interface</dc:title>
  <dc:creator>JL</dc:creator>
  <cp:lastModifiedBy>JL</cp:lastModifiedBy>
  <cp:revision>1</cp:revision>
  <dcterms:created xsi:type="dcterms:W3CDTF">2018-11-06T23:28:38Z</dcterms:created>
  <dcterms:modified xsi:type="dcterms:W3CDTF">2018-11-06T23:28:38Z</dcterms:modified>
</cp:coreProperties>
</file>